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59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</a:t>
            </a:r>
            <a:r>
              <a:rPr lang="ru-RU" sz="1600">
                <a:solidFill>
                  <a:srgbClr val="0E2D69"/>
                </a:solidFill>
              </a:rPr>
              <a:t>центра </a:t>
            </a:r>
            <a:r>
              <a:rPr lang="ru-RU" sz="160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smtClean="0">
                <a:solidFill>
                  <a:srgbClr val="0E2D69"/>
                </a:solidFill>
              </a:rPr>
              <a:t>• </a:t>
            </a:r>
            <a:r>
              <a:rPr lang="ru-RU" sz="1600" dirty="0">
                <a:solidFill>
                  <a:srgbClr val="0E2D69"/>
                </a:solidFill>
              </a:rPr>
              <a:t>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Визуализация 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языке.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4381</TotalTime>
  <Words>1448</Words>
  <Application>Microsoft Office PowerPoint</Application>
  <PresentationFormat>Произвольный</PresentationFormat>
  <Paragraphs>270</Paragraphs>
  <Slides>20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183</cp:revision>
  <cp:lastPrinted>2021-11-11T13:08:42Z</cp:lastPrinted>
  <dcterms:created xsi:type="dcterms:W3CDTF">2021-11-11T08:52:47Z</dcterms:created>
  <dcterms:modified xsi:type="dcterms:W3CDTF">2024-06-11T08:18:27Z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